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18288000" cy="10287000"/>
  <p:notesSz cx="6858000" cy="9144000"/>
  <p:embeddedFontLst>
    <p:embeddedFont>
      <p:font typeface="Helvetica" panose="020B0604020202020204" pitchFamily="34" charset="0"/>
      <p:regular r:id="rId65"/>
      <p:bold r:id="rId66"/>
      <p:italic r:id="rId67"/>
      <p:bold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97E51A-5BF5-83BE-2A6F-07533FE4F8B2}" name="David Sugarman" initials="DS" userId="S::davids@packt.com::147eb03a-6a4b-4b86-8143-1a0addc55414" providerId="AD"/>
  <p188:author id="{E7E3B696-FFB9-1FAA-18D5-E5E9EB11E51E}" name="Guest User" initials="GU" userId="S::urn:spo:tenantanon#93ae660e-4895-4413-a75e-c5a4de429c0e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990D1A-3C55-1DFD-9408-EEA6F9CF4769}" v="1" dt="2025-07-18T08:14:13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88" y="3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2.fntdata"/><Relationship Id="rId74" Type="http://schemas.openxmlformats.org/officeDocument/2006/relationships/viewProps" Target="viewProps.xml"/><Relationship Id="rId79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5.fntdata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6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1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Shetty" userId="S::anikets@packt.com::90789ce4-c18b-4e9d-8636-641fda8bffaa" providerId="AD" clId="Web-{D4990D1A-3C55-1DFD-9408-EEA6F9CF4769}"/>
    <pc:docChg chg="delSld">
      <pc:chgData name="Aniket Shetty" userId="S::anikets@packt.com::90789ce4-c18b-4e9d-8636-641fda8bffaa" providerId="AD" clId="Web-{D4990D1A-3C55-1DFD-9408-EEA6F9CF4769}" dt="2025-07-18T08:14:13.940" v="0"/>
      <pc:docMkLst>
        <pc:docMk/>
      </pc:docMkLst>
      <pc:sldChg chg="del">
        <pc:chgData name="Aniket Shetty" userId="S::anikets@packt.com::90789ce4-c18b-4e9d-8636-641fda8bffaa" providerId="AD" clId="Web-{D4990D1A-3C55-1DFD-9408-EEA6F9CF4769}" dt="2025-07-18T08:14:13.940" v="0"/>
        <pc:sldMkLst>
          <pc:docMk/>
          <pc:sldMk cId="0" sldId="256"/>
        </pc:sldMkLst>
      </pc:sldChg>
    </pc:docChg>
  </pc:docChgLst>
  <pc:docChgLst>
    <pc:chgData name="David Sugarman" userId="147eb03a-6a4b-4b86-8143-1a0addc55414" providerId="ADAL" clId="{BC46C7D1-274E-475C-AF02-5D4BA682A87C}"/>
    <pc:docChg chg="modSld">
      <pc:chgData name="David Sugarman" userId="147eb03a-6a4b-4b86-8143-1a0addc55414" providerId="ADAL" clId="{BC46C7D1-274E-475C-AF02-5D4BA682A87C}" dt="2025-07-14T10:59:50.332" v="4" actId="14100"/>
      <pc:docMkLst>
        <pc:docMk/>
      </pc:docMkLst>
      <pc:sldChg chg="modSp mod">
        <pc:chgData name="David Sugarman" userId="147eb03a-6a4b-4b86-8143-1a0addc55414" providerId="ADAL" clId="{BC46C7D1-274E-475C-AF02-5D4BA682A87C}" dt="2025-07-14T10:50:47.498" v="1" actId="14100"/>
        <pc:sldMkLst>
          <pc:docMk/>
          <pc:sldMk cId="0" sldId="258"/>
        </pc:sldMkLst>
        <pc:spChg chg="mod">
          <ac:chgData name="David Sugarman" userId="147eb03a-6a4b-4b86-8143-1a0addc55414" providerId="ADAL" clId="{BC46C7D1-274E-475C-AF02-5D4BA682A87C}" dt="2025-07-14T10:50:47.498" v="1" actId="14100"/>
          <ac:spMkLst>
            <pc:docMk/>
            <pc:sldMk cId="0" sldId="258"/>
            <ac:spMk id="14" creationId="{00000000-0000-0000-0000-000000000000}"/>
          </ac:spMkLst>
        </pc:spChg>
      </pc:sldChg>
      <pc:sldChg chg="modSp mod">
        <pc:chgData name="David Sugarman" userId="147eb03a-6a4b-4b86-8143-1a0addc55414" providerId="ADAL" clId="{BC46C7D1-274E-475C-AF02-5D4BA682A87C}" dt="2025-07-14T10:50:43.281" v="0" actId="14100"/>
        <pc:sldMkLst>
          <pc:docMk/>
          <pc:sldMk cId="0" sldId="259"/>
        </pc:sldMkLst>
        <pc:spChg chg="mod">
          <ac:chgData name="David Sugarman" userId="147eb03a-6a4b-4b86-8143-1a0addc55414" providerId="ADAL" clId="{BC46C7D1-274E-475C-AF02-5D4BA682A87C}" dt="2025-07-14T10:50:43.281" v="0" actId="14100"/>
          <ac:spMkLst>
            <pc:docMk/>
            <pc:sldMk cId="0" sldId="259"/>
            <ac:spMk id="8" creationId="{00000000-0000-0000-0000-000000000000}"/>
          </ac:spMkLst>
        </pc:spChg>
      </pc:sldChg>
      <pc:sldChg chg="modSp mod">
        <pc:chgData name="David Sugarman" userId="147eb03a-6a4b-4b86-8143-1a0addc55414" providerId="ADAL" clId="{BC46C7D1-274E-475C-AF02-5D4BA682A87C}" dt="2025-07-14T10:57:40.152" v="2" actId="14100"/>
        <pc:sldMkLst>
          <pc:docMk/>
          <pc:sldMk cId="0" sldId="274"/>
        </pc:sldMkLst>
        <pc:spChg chg="mod">
          <ac:chgData name="David Sugarman" userId="147eb03a-6a4b-4b86-8143-1a0addc55414" providerId="ADAL" clId="{BC46C7D1-274E-475C-AF02-5D4BA682A87C}" dt="2025-07-14T10:57:40.152" v="2" actId="14100"/>
          <ac:spMkLst>
            <pc:docMk/>
            <pc:sldMk cId="0" sldId="274"/>
            <ac:spMk id="8" creationId="{00000000-0000-0000-0000-000000000000}"/>
          </ac:spMkLst>
        </pc:spChg>
      </pc:sldChg>
      <pc:sldChg chg="modSp mod">
        <pc:chgData name="David Sugarman" userId="147eb03a-6a4b-4b86-8143-1a0addc55414" providerId="ADAL" clId="{BC46C7D1-274E-475C-AF02-5D4BA682A87C}" dt="2025-07-14T10:57:56.565" v="3" actId="14100"/>
        <pc:sldMkLst>
          <pc:docMk/>
          <pc:sldMk cId="0" sldId="277"/>
        </pc:sldMkLst>
        <pc:spChg chg="mod">
          <ac:chgData name="David Sugarman" userId="147eb03a-6a4b-4b86-8143-1a0addc55414" providerId="ADAL" clId="{BC46C7D1-274E-475C-AF02-5D4BA682A87C}" dt="2025-07-14T10:57:56.565" v="3" actId="14100"/>
          <ac:spMkLst>
            <pc:docMk/>
            <pc:sldMk cId="0" sldId="277"/>
            <ac:spMk id="8" creationId="{00000000-0000-0000-0000-000000000000}"/>
          </ac:spMkLst>
        </pc:spChg>
      </pc:sldChg>
      <pc:sldChg chg="modSp mod">
        <pc:chgData name="David Sugarman" userId="147eb03a-6a4b-4b86-8143-1a0addc55414" providerId="ADAL" clId="{BC46C7D1-274E-475C-AF02-5D4BA682A87C}" dt="2025-07-14T10:59:50.332" v="4" actId="14100"/>
        <pc:sldMkLst>
          <pc:docMk/>
          <pc:sldMk cId="0" sldId="316"/>
        </pc:sldMkLst>
        <pc:spChg chg="mod">
          <ac:chgData name="David Sugarman" userId="147eb03a-6a4b-4b86-8143-1a0addc55414" providerId="ADAL" clId="{BC46C7D1-274E-475C-AF02-5D4BA682A87C}" dt="2025-07-14T10:59:50.332" v="4" actId="14100"/>
          <ac:spMkLst>
            <pc:docMk/>
            <pc:sldMk cId="0" sldId="316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6.sv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4623" y="-1475004"/>
            <a:ext cx="24974581" cy="15710571"/>
            <a:chOff x="0" y="0"/>
            <a:chExt cx="33299441" cy="20947428"/>
          </a:xfrm>
        </p:grpSpPr>
        <p:sp>
          <p:nvSpPr>
            <p:cNvPr id="3" name="Freeform 3"/>
            <p:cNvSpPr/>
            <p:nvPr/>
          </p:nvSpPr>
          <p:spPr>
            <a:xfrm>
              <a:off x="15364034" y="11773444"/>
              <a:ext cx="14826642" cy="9173984"/>
            </a:xfrm>
            <a:custGeom>
              <a:avLst/>
              <a:gdLst/>
              <a:ahLst/>
              <a:cxnLst/>
              <a:rect l="l" t="t" r="r" b="b"/>
              <a:pathLst>
                <a:path w="14826642" h="9173984">
                  <a:moveTo>
                    <a:pt x="0" y="0"/>
                  </a:moveTo>
                  <a:lnTo>
                    <a:pt x="14826641" y="0"/>
                  </a:lnTo>
                  <a:lnTo>
                    <a:pt x="14826641" y="9173984"/>
                  </a:lnTo>
                  <a:lnTo>
                    <a:pt x="0" y="9173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9869319"/>
              <a:ext cx="22167273" cy="7184953"/>
            </a:xfrm>
            <a:custGeom>
              <a:avLst/>
              <a:gdLst/>
              <a:ahLst/>
              <a:cxnLst/>
              <a:rect l="l" t="t" r="r" b="b"/>
              <a:pathLst>
                <a:path w="22167273" h="7184953">
                  <a:moveTo>
                    <a:pt x="0" y="0"/>
                  </a:moveTo>
                  <a:lnTo>
                    <a:pt x="22167273" y="0"/>
                  </a:lnTo>
                  <a:lnTo>
                    <a:pt x="22167273" y="7184953"/>
                  </a:lnTo>
                  <a:lnTo>
                    <a:pt x="0" y="7184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</a:blip>
              <a:stretch>
                <a:fillRect t="-908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035105" y="0"/>
              <a:ext cx="22264336" cy="13757504"/>
            </a:xfrm>
            <a:custGeom>
              <a:avLst/>
              <a:gdLst/>
              <a:ahLst/>
              <a:cxnLst/>
              <a:rect l="l" t="t" r="r" b="b"/>
              <a:pathLst>
                <a:path w="22264336" h="13757504">
                  <a:moveTo>
                    <a:pt x="0" y="0"/>
                  </a:moveTo>
                  <a:lnTo>
                    <a:pt x="22264336" y="0"/>
                  </a:lnTo>
                  <a:lnTo>
                    <a:pt x="22264336" y="13757504"/>
                  </a:lnTo>
                  <a:lnTo>
                    <a:pt x="0" y="13757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944069" y="302783"/>
              <a:ext cx="19027788" cy="11773444"/>
            </a:xfrm>
            <a:custGeom>
              <a:avLst/>
              <a:gdLst/>
              <a:ahLst/>
              <a:cxnLst/>
              <a:rect l="l" t="t" r="r" b="b"/>
              <a:pathLst>
                <a:path w="19027788" h="11773444">
                  <a:moveTo>
                    <a:pt x="0" y="0"/>
                  </a:moveTo>
                  <a:lnTo>
                    <a:pt x="19027788" y="0"/>
                  </a:lnTo>
                  <a:lnTo>
                    <a:pt x="19027788" y="11773444"/>
                  </a:lnTo>
                  <a:lnTo>
                    <a:pt x="0" y="11773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904319" y="4221009"/>
            <a:ext cx="20622702" cy="2109623"/>
            <a:chOff x="0" y="0"/>
            <a:chExt cx="5431494" cy="5556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31494" cy="555621"/>
            </a:xfrm>
            <a:custGeom>
              <a:avLst/>
              <a:gdLst/>
              <a:ahLst/>
              <a:cxnLst/>
              <a:rect l="l" t="t" r="r" b="b"/>
              <a:pathLst>
                <a:path w="5431494" h="555621">
                  <a:moveTo>
                    <a:pt x="19146" y="0"/>
                  </a:moveTo>
                  <a:lnTo>
                    <a:pt x="5412348" y="0"/>
                  </a:lnTo>
                  <a:cubicBezTo>
                    <a:pt x="5422922" y="0"/>
                    <a:pt x="5431494" y="8572"/>
                    <a:pt x="5431494" y="19146"/>
                  </a:cubicBezTo>
                  <a:lnTo>
                    <a:pt x="5431494" y="536475"/>
                  </a:lnTo>
                  <a:cubicBezTo>
                    <a:pt x="5431494" y="547049"/>
                    <a:pt x="5422922" y="555621"/>
                    <a:pt x="5412348" y="555621"/>
                  </a:cubicBezTo>
                  <a:lnTo>
                    <a:pt x="19146" y="555621"/>
                  </a:lnTo>
                  <a:cubicBezTo>
                    <a:pt x="8572" y="555621"/>
                    <a:pt x="0" y="547049"/>
                    <a:pt x="0" y="536475"/>
                  </a:cubicBezTo>
                  <a:lnTo>
                    <a:pt x="0" y="19146"/>
                  </a:lnTo>
                  <a:cubicBezTo>
                    <a:pt x="0" y="8572"/>
                    <a:pt x="8572" y="0"/>
                    <a:pt x="19146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431494" cy="593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04319" y="4107033"/>
            <a:ext cx="19571306" cy="2223599"/>
            <a:chOff x="0" y="0"/>
            <a:chExt cx="26095074" cy="2964799"/>
          </a:xfrm>
        </p:grpSpPr>
        <p:sp>
          <p:nvSpPr>
            <p:cNvPr id="11" name="Freeform 11"/>
            <p:cNvSpPr/>
            <p:nvPr/>
          </p:nvSpPr>
          <p:spPr>
            <a:xfrm>
              <a:off x="944015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29885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779502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63474" y="4422489"/>
            <a:ext cx="17561051" cy="144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spc="204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KEY LLMOPS PRINCIPLES</a:t>
            </a:r>
          </a:p>
          <a:p>
            <a:pPr algn="ctr">
              <a:lnSpc>
                <a:spcPts val="5739"/>
              </a:lnSpc>
            </a:pPr>
            <a:r>
              <a:rPr lang="en-US" sz="4099" spc="204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FOR DEPLOYING RELIABLE AI SYSTEMS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036184" y="6509101"/>
            <a:ext cx="4215632" cy="845978"/>
            <a:chOff x="0" y="0"/>
            <a:chExt cx="999261" cy="2005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99261" cy="200528"/>
            </a:xfrm>
            <a:custGeom>
              <a:avLst/>
              <a:gdLst/>
              <a:ahLst/>
              <a:cxnLst/>
              <a:rect l="l" t="t" r="r" b="b"/>
              <a:pathLst>
                <a:path w="999261" h="200528">
                  <a:moveTo>
                    <a:pt x="0" y="0"/>
                  </a:moveTo>
                  <a:lnTo>
                    <a:pt x="999261" y="0"/>
                  </a:lnTo>
                  <a:lnTo>
                    <a:pt x="999261" y="200528"/>
                  </a:lnTo>
                  <a:lnTo>
                    <a:pt x="0" y="200528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99261" cy="238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356287" y="6695870"/>
            <a:ext cx="357542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23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AURIMAS GRICIUNAS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60554" y="373655"/>
            <a:ext cx="11530924" cy="1310089"/>
            <a:chOff x="0" y="0"/>
            <a:chExt cx="15374565" cy="1746785"/>
          </a:xfrm>
        </p:grpSpPr>
        <p:sp>
          <p:nvSpPr>
            <p:cNvPr id="4" name="Freeform 4"/>
            <p:cNvSpPr/>
            <p:nvPr/>
          </p:nvSpPr>
          <p:spPr>
            <a:xfrm>
              <a:off x="556190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06782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3" y="0"/>
                  </a:lnTo>
                  <a:lnTo>
                    <a:pt x="7845203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529363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24176" y="741970"/>
            <a:ext cx="6239648" cy="62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439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Simple LLM Applicaitions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60554" y="373655"/>
            <a:ext cx="11530924" cy="1310089"/>
            <a:chOff x="0" y="0"/>
            <a:chExt cx="15374565" cy="1746785"/>
          </a:xfrm>
        </p:grpSpPr>
        <p:sp>
          <p:nvSpPr>
            <p:cNvPr id="4" name="Freeform 4"/>
            <p:cNvSpPr/>
            <p:nvPr/>
          </p:nvSpPr>
          <p:spPr>
            <a:xfrm>
              <a:off x="556190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06782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3" y="0"/>
                  </a:lnTo>
                  <a:lnTo>
                    <a:pt x="7845203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529363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07995" y="741970"/>
            <a:ext cx="9872009" cy="62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439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Retrieval Augmented Generation (RAG)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60554" y="373655"/>
            <a:ext cx="11530924" cy="1310089"/>
            <a:chOff x="0" y="0"/>
            <a:chExt cx="15374565" cy="1746785"/>
          </a:xfrm>
        </p:grpSpPr>
        <p:sp>
          <p:nvSpPr>
            <p:cNvPr id="4" name="Freeform 4"/>
            <p:cNvSpPr/>
            <p:nvPr/>
          </p:nvSpPr>
          <p:spPr>
            <a:xfrm>
              <a:off x="556190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06782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3" y="0"/>
                  </a:lnTo>
                  <a:lnTo>
                    <a:pt x="7845203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529363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331979" y="741970"/>
            <a:ext cx="342641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4398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Agentic RAG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60554" y="373655"/>
            <a:ext cx="11530924" cy="1310089"/>
            <a:chOff x="0" y="0"/>
            <a:chExt cx="15374565" cy="1746785"/>
          </a:xfrm>
        </p:grpSpPr>
        <p:sp>
          <p:nvSpPr>
            <p:cNvPr id="4" name="Freeform 4"/>
            <p:cNvSpPr/>
            <p:nvPr/>
          </p:nvSpPr>
          <p:spPr>
            <a:xfrm>
              <a:off x="556190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06782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3" y="0"/>
                  </a:lnTo>
                  <a:lnTo>
                    <a:pt x="7845203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529363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32911" y="741970"/>
            <a:ext cx="2422178" cy="62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439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AI Agents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768" y="10386"/>
            <a:ext cx="18433768" cy="10415079"/>
          </a:xfrm>
          <a:custGeom>
            <a:avLst/>
            <a:gdLst/>
            <a:ahLst/>
            <a:cxnLst/>
            <a:rect l="l" t="t" r="r" b="b"/>
            <a:pathLst>
              <a:path w="18433768" h="10415079">
                <a:moveTo>
                  <a:pt x="0" y="0"/>
                </a:moveTo>
                <a:lnTo>
                  <a:pt x="18433768" y="0"/>
                </a:lnTo>
                <a:lnTo>
                  <a:pt x="18433768" y="10415079"/>
                </a:lnTo>
                <a:lnTo>
                  <a:pt x="0" y="1041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60554" y="373655"/>
            <a:ext cx="11530924" cy="1310089"/>
            <a:chOff x="0" y="0"/>
            <a:chExt cx="15374565" cy="1746785"/>
          </a:xfrm>
        </p:grpSpPr>
        <p:sp>
          <p:nvSpPr>
            <p:cNvPr id="4" name="Freeform 4"/>
            <p:cNvSpPr/>
            <p:nvPr/>
          </p:nvSpPr>
          <p:spPr>
            <a:xfrm>
              <a:off x="556190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06782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3" y="0"/>
                  </a:lnTo>
                  <a:lnTo>
                    <a:pt x="7845203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529363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921804" y="5657465"/>
            <a:ext cx="2587174" cy="388076"/>
          </a:xfrm>
          <a:custGeom>
            <a:avLst/>
            <a:gdLst/>
            <a:ahLst/>
            <a:cxnLst/>
            <a:rect l="l" t="t" r="r" b="b"/>
            <a:pathLst>
              <a:path w="2587174" h="388076">
                <a:moveTo>
                  <a:pt x="0" y="0"/>
                </a:moveTo>
                <a:lnTo>
                  <a:pt x="2587174" y="0"/>
                </a:lnTo>
                <a:lnTo>
                  <a:pt x="2587174" y="388076"/>
                </a:lnTo>
                <a:lnTo>
                  <a:pt x="0" y="388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6535420"/>
            <a:ext cx="2335676" cy="583919"/>
          </a:xfrm>
          <a:custGeom>
            <a:avLst/>
            <a:gdLst/>
            <a:ahLst/>
            <a:cxnLst/>
            <a:rect l="l" t="t" r="r" b="b"/>
            <a:pathLst>
              <a:path w="2335676" h="583919">
                <a:moveTo>
                  <a:pt x="0" y="0"/>
                </a:moveTo>
                <a:lnTo>
                  <a:pt x="2335676" y="0"/>
                </a:lnTo>
                <a:lnTo>
                  <a:pt x="2335676" y="583919"/>
                </a:lnTo>
                <a:lnTo>
                  <a:pt x="0" y="583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899753" y="5851503"/>
            <a:ext cx="1812402" cy="984738"/>
          </a:xfrm>
          <a:custGeom>
            <a:avLst/>
            <a:gdLst/>
            <a:ahLst/>
            <a:cxnLst/>
            <a:rect l="l" t="t" r="r" b="b"/>
            <a:pathLst>
              <a:path w="1812402" h="984738">
                <a:moveTo>
                  <a:pt x="0" y="0"/>
                </a:moveTo>
                <a:lnTo>
                  <a:pt x="1812402" y="0"/>
                </a:lnTo>
                <a:lnTo>
                  <a:pt x="1812402" y="984738"/>
                </a:lnTo>
                <a:lnTo>
                  <a:pt x="0" y="9847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015846" y="5994802"/>
            <a:ext cx="2771537" cy="746775"/>
          </a:xfrm>
          <a:custGeom>
            <a:avLst/>
            <a:gdLst/>
            <a:ahLst/>
            <a:cxnLst/>
            <a:rect l="l" t="t" r="r" b="b"/>
            <a:pathLst>
              <a:path w="2771537" h="746775">
                <a:moveTo>
                  <a:pt x="0" y="0"/>
                </a:moveTo>
                <a:lnTo>
                  <a:pt x="2771538" y="0"/>
                </a:lnTo>
                <a:lnTo>
                  <a:pt x="2771538" y="746776"/>
                </a:lnTo>
                <a:lnTo>
                  <a:pt x="0" y="746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378309" y="5208401"/>
            <a:ext cx="3014341" cy="1126610"/>
          </a:xfrm>
          <a:custGeom>
            <a:avLst/>
            <a:gdLst/>
            <a:ahLst/>
            <a:cxnLst/>
            <a:rect l="l" t="t" r="r" b="b"/>
            <a:pathLst>
              <a:path w="3014341" h="1126610">
                <a:moveTo>
                  <a:pt x="0" y="0"/>
                </a:moveTo>
                <a:lnTo>
                  <a:pt x="3014341" y="0"/>
                </a:lnTo>
                <a:lnTo>
                  <a:pt x="3014341" y="1126610"/>
                </a:lnTo>
                <a:lnTo>
                  <a:pt x="0" y="1126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091075" y="5657465"/>
            <a:ext cx="2168225" cy="2168225"/>
          </a:xfrm>
          <a:custGeom>
            <a:avLst/>
            <a:gdLst/>
            <a:ahLst/>
            <a:cxnLst/>
            <a:rect l="l" t="t" r="r" b="b"/>
            <a:pathLst>
              <a:path w="2168225" h="2168225">
                <a:moveTo>
                  <a:pt x="0" y="0"/>
                </a:moveTo>
                <a:lnTo>
                  <a:pt x="2168225" y="0"/>
                </a:lnTo>
                <a:lnTo>
                  <a:pt x="2168225" y="2168225"/>
                </a:lnTo>
                <a:lnTo>
                  <a:pt x="0" y="2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467600" y="741970"/>
            <a:ext cx="2871847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4398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About me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60554" y="373655"/>
            <a:ext cx="11530924" cy="1310089"/>
            <a:chOff x="0" y="0"/>
            <a:chExt cx="15374565" cy="1746785"/>
          </a:xfrm>
        </p:grpSpPr>
        <p:sp>
          <p:nvSpPr>
            <p:cNvPr id="4" name="Freeform 4"/>
            <p:cNvSpPr/>
            <p:nvPr/>
          </p:nvSpPr>
          <p:spPr>
            <a:xfrm>
              <a:off x="556190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06782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3" y="0"/>
                  </a:lnTo>
                  <a:lnTo>
                    <a:pt x="7845203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529363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32911" y="741970"/>
            <a:ext cx="2422178" cy="62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4398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AI Agents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60554" y="373655"/>
            <a:ext cx="11530924" cy="1310089"/>
            <a:chOff x="0" y="0"/>
            <a:chExt cx="15374565" cy="1746785"/>
          </a:xfrm>
        </p:grpSpPr>
        <p:sp>
          <p:nvSpPr>
            <p:cNvPr id="4" name="Freeform 4"/>
            <p:cNvSpPr/>
            <p:nvPr/>
          </p:nvSpPr>
          <p:spPr>
            <a:xfrm>
              <a:off x="556190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06782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3" y="0"/>
                  </a:lnTo>
                  <a:lnTo>
                    <a:pt x="7845203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529363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48400" y="741970"/>
            <a:ext cx="545647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4398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Multi-Agent Systems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4623" y="-1475004"/>
            <a:ext cx="24974581" cy="15710571"/>
            <a:chOff x="0" y="0"/>
            <a:chExt cx="33299441" cy="20947428"/>
          </a:xfrm>
        </p:grpSpPr>
        <p:sp>
          <p:nvSpPr>
            <p:cNvPr id="3" name="Freeform 3"/>
            <p:cNvSpPr/>
            <p:nvPr/>
          </p:nvSpPr>
          <p:spPr>
            <a:xfrm>
              <a:off x="15364034" y="11773444"/>
              <a:ext cx="14826642" cy="9173984"/>
            </a:xfrm>
            <a:custGeom>
              <a:avLst/>
              <a:gdLst/>
              <a:ahLst/>
              <a:cxnLst/>
              <a:rect l="l" t="t" r="r" b="b"/>
              <a:pathLst>
                <a:path w="14826642" h="9173984">
                  <a:moveTo>
                    <a:pt x="0" y="0"/>
                  </a:moveTo>
                  <a:lnTo>
                    <a:pt x="14826641" y="0"/>
                  </a:lnTo>
                  <a:lnTo>
                    <a:pt x="14826641" y="9173984"/>
                  </a:lnTo>
                  <a:lnTo>
                    <a:pt x="0" y="9173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9869319"/>
              <a:ext cx="22167273" cy="7184953"/>
            </a:xfrm>
            <a:custGeom>
              <a:avLst/>
              <a:gdLst/>
              <a:ahLst/>
              <a:cxnLst/>
              <a:rect l="l" t="t" r="r" b="b"/>
              <a:pathLst>
                <a:path w="22167273" h="7184953">
                  <a:moveTo>
                    <a:pt x="0" y="0"/>
                  </a:moveTo>
                  <a:lnTo>
                    <a:pt x="22167273" y="0"/>
                  </a:lnTo>
                  <a:lnTo>
                    <a:pt x="22167273" y="7184953"/>
                  </a:lnTo>
                  <a:lnTo>
                    <a:pt x="0" y="7184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</a:blip>
              <a:stretch>
                <a:fillRect t="-908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035105" y="0"/>
              <a:ext cx="22264336" cy="13757504"/>
            </a:xfrm>
            <a:custGeom>
              <a:avLst/>
              <a:gdLst/>
              <a:ahLst/>
              <a:cxnLst/>
              <a:rect l="l" t="t" r="r" b="b"/>
              <a:pathLst>
                <a:path w="22264336" h="13757504">
                  <a:moveTo>
                    <a:pt x="0" y="0"/>
                  </a:moveTo>
                  <a:lnTo>
                    <a:pt x="22264336" y="0"/>
                  </a:lnTo>
                  <a:lnTo>
                    <a:pt x="22264336" y="13757504"/>
                  </a:lnTo>
                  <a:lnTo>
                    <a:pt x="0" y="13757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944069" y="302783"/>
              <a:ext cx="19027788" cy="11773444"/>
            </a:xfrm>
            <a:custGeom>
              <a:avLst/>
              <a:gdLst/>
              <a:ahLst/>
              <a:cxnLst/>
              <a:rect l="l" t="t" r="r" b="b"/>
              <a:pathLst>
                <a:path w="19027788" h="11773444">
                  <a:moveTo>
                    <a:pt x="0" y="0"/>
                  </a:moveTo>
                  <a:lnTo>
                    <a:pt x="19027788" y="0"/>
                  </a:lnTo>
                  <a:lnTo>
                    <a:pt x="19027788" y="11773444"/>
                  </a:lnTo>
                  <a:lnTo>
                    <a:pt x="0" y="11773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26479631" y="13825170"/>
              <a:ext cx="2471895" cy="2369383"/>
              <a:chOff x="0" y="0"/>
              <a:chExt cx="439448" cy="4212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9448" cy="421224"/>
              </a:xfrm>
              <a:custGeom>
                <a:avLst/>
                <a:gdLst/>
                <a:ahLst/>
                <a:cxnLst/>
                <a:rect l="l" t="t" r="r" b="b"/>
                <a:pathLst>
                  <a:path w="439448" h="421224">
                    <a:moveTo>
                      <a:pt x="0" y="0"/>
                    </a:moveTo>
                    <a:lnTo>
                      <a:pt x="439448" y="0"/>
                    </a:lnTo>
                    <a:lnTo>
                      <a:pt x="439448" y="421224"/>
                    </a:lnTo>
                    <a:lnTo>
                      <a:pt x="0" y="421224"/>
                    </a:lnTo>
                    <a:close/>
                  </a:path>
                </a:pathLst>
              </a:custGeom>
              <a:solidFill>
                <a:srgbClr val="FFFFFF">
                  <a:alpha val="8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39448" cy="4593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6793728" y="14088011"/>
              <a:ext cx="1843701" cy="1843701"/>
            </a:xfrm>
            <a:custGeom>
              <a:avLst/>
              <a:gdLst/>
              <a:ahLst/>
              <a:cxnLst/>
              <a:rect l="l" t="t" r="r" b="b"/>
              <a:pathLst>
                <a:path w="1843701" h="1843701">
                  <a:moveTo>
                    <a:pt x="0" y="0"/>
                  </a:moveTo>
                  <a:lnTo>
                    <a:pt x="1843701" y="0"/>
                  </a:lnTo>
                  <a:lnTo>
                    <a:pt x="1843701" y="1843701"/>
                  </a:lnTo>
                  <a:lnTo>
                    <a:pt x="0" y="1843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04319" y="4221009"/>
            <a:ext cx="20622702" cy="2109623"/>
            <a:chOff x="0" y="0"/>
            <a:chExt cx="5431494" cy="5556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1494" cy="555621"/>
            </a:xfrm>
            <a:custGeom>
              <a:avLst/>
              <a:gdLst/>
              <a:ahLst/>
              <a:cxnLst/>
              <a:rect l="l" t="t" r="r" b="b"/>
              <a:pathLst>
                <a:path w="5431494" h="555621">
                  <a:moveTo>
                    <a:pt x="19146" y="0"/>
                  </a:moveTo>
                  <a:lnTo>
                    <a:pt x="5412348" y="0"/>
                  </a:lnTo>
                  <a:cubicBezTo>
                    <a:pt x="5422922" y="0"/>
                    <a:pt x="5431494" y="8572"/>
                    <a:pt x="5431494" y="19146"/>
                  </a:cubicBezTo>
                  <a:lnTo>
                    <a:pt x="5431494" y="536475"/>
                  </a:lnTo>
                  <a:cubicBezTo>
                    <a:pt x="5431494" y="547049"/>
                    <a:pt x="5422922" y="555621"/>
                    <a:pt x="5412348" y="555621"/>
                  </a:cubicBezTo>
                  <a:lnTo>
                    <a:pt x="19146" y="555621"/>
                  </a:lnTo>
                  <a:cubicBezTo>
                    <a:pt x="8572" y="555621"/>
                    <a:pt x="0" y="547049"/>
                    <a:pt x="0" y="536475"/>
                  </a:cubicBezTo>
                  <a:lnTo>
                    <a:pt x="0" y="19146"/>
                  </a:lnTo>
                  <a:cubicBezTo>
                    <a:pt x="0" y="8572"/>
                    <a:pt x="8572" y="0"/>
                    <a:pt x="19146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431494" cy="593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04319" y="4107033"/>
            <a:ext cx="19571306" cy="2223599"/>
            <a:chOff x="0" y="0"/>
            <a:chExt cx="26095074" cy="2964799"/>
          </a:xfrm>
        </p:grpSpPr>
        <p:sp>
          <p:nvSpPr>
            <p:cNvPr id="15" name="Freeform 15"/>
            <p:cNvSpPr/>
            <p:nvPr/>
          </p:nvSpPr>
          <p:spPr>
            <a:xfrm>
              <a:off x="944015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029885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779502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63474" y="4861165"/>
            <a:ext cx="17561051" cy="72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spc="20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VERSIONING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60554" y="373655"/>
            <a:ext cx="11530924" cy="1310089"/>
            <a:chOff x="0" y="0"/>
            <a:chExt cx="15374565" cy="1746785"/>
          </a:xfrm>
        </p:grpSpPr>
        <p:sp>
          <p:nvSpPr>
            <p:cNvPr id="4" name="Freeform 4"/>
            <p:cNvSpPr/>
            <p:nvPr/>
          </p:nvSpPr>
          <p:spPr>
            <a:xfrm>
              <a:off x="556190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06782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3" y="0"/>
                  </a:lnTo>
                  <a:lnTo>
                    <a:pt x="7845203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7529363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1230" y="741970"/>
            <a:ext cx="2181970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4398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4133172" cy="7985242"/>
          </a:xfrm>
          <a:custGeom>
            <a:avLst/>
            <a:gdLst/>
            <a:ahLst/>
            <a:cxnLst/>
            <a:rect l="l" t="t" r="r" b="b"/>
            <a:pathLst>
              <a:path w="14133172" h="7985242">
                <a:moveTo>
                  <a:pt x="0" y="0"/>
                </a:moveTo>
                <a:lnTo>
                  <a:pt x="14133172" y="0"/>
                </a:lnTo>
                <a:lnTo>
                  <a:pt x="14133172" y="7985242"/>
                </a:lnTo>
                <a:lnTo>
                  <a:pt x="0" y="798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4623" y="-1475004"/>
            <a:ext cx="24974581" cy="15710571"/>
            <a:chOff x="0" y="0"/>
            <a:chExt cx="33299441" cy="20947428"/>
          </a:xfrm>
        </p:grpSpPr>
        <p:sp>
          <p:nvSpPr>
            <p:cNvPr id="3" name="Freeform 3"/>
            <p:cNvSpPr/>
            <p:nvPr/>
          </p:nvSpPr>
          <p:spPr>
            <a:xfrm>
              <a:off x="15364034" y="11773444"/>
              <a:ext cx="14826642" cy="9173984"/>
            </a:xfrm>
            <a:custGeom>
              <a:avLst/>
              <a:gdLst/>
              <a:ahLst/>
              <a:cxnLst/>
              <a:rect l="l" t="t" r="r" b="b"/>
              <a:pathLst>
                <a:path w="14826642" h="9173984">
                  <a:moveTo>
                    <a:pt x="0" y="0"/>
                  </a:moveTo>
                  <a:lnTo>
                    <a:pt x="14826641" y="0"/>
                  </a:lnTo>
                  <a:lnTo>
                    <a:pt x="14826641" y="9173984"/>
                  </a:lnTo>
                  <a:lnTo>
                    <a:pt x="0" y="9173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9869319"/>
              <a:ext cx="22167273" cy="7184953"/>
            </a:xfrm>
            <a:custGeom>
              <a:avLst/>
              <a:gdLst/>
              <a:ahLst/>
              <a:cxnLst/>
              <a:rect l="l" t="t" r="r" b="b"/>
              <a:pathLst>
                <a:path w="22167273" h="7184953">
                  <a:moveTo>
                    <a:pt x="0" y="0"/>
                  </a:moveTo>
                  <a:lnTo>
                    <a:pt x="22167273" y="0"/>
                  </a:lnTo>
                  <a:lnTo>
                    <a:pt x="22167273" y="7184953"/>
                  </a:lnTo>
                  <a:lnTo>
                    <a:pt x="0" y="7184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</a:blip>
              <a:stretch>
                <a:fillRect t="-908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035105" y="0"/>
              <a:ext cx="22264336" cy="13757504"/>
            </a:xfrm>
            <a:custGeom>
              <a:avLst/>
              <a:gdLst/>
              <a:ahLst/>
              <a:cxnLst/>
              <a:rect l="l" t="t" r="r" b="b"/>
              <a:pathLst>
                <a:path w="22264336" h="13757504">
                  <a:moveTo>
                    <a:pt x="0" y="0"/>
                  </a:moveTo>
                  <a:lnTo>
                    <a:pt x="22264336" y="0"/>
                  </a:lnTo>
                  <a:lnTo>
                    <a:pt x="22264336" y="13757504"/>
                  </a:lnTo>
                  <a:lnTo>
                    <a:pt x="0" y="13757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944069" y="302783"/>
              <a:ext cx="19027788" cy="11773444"/>
            </a:xfrm>
            <a:custGeom>
              <a:avLst/>
              <a:gdLst/>
              <a:ahLst/>
              <a:cxnLst/>
              <a:rect l="l" t="t" r="r" b="b"/>
              <a:pathLst>
                <a:path w="19027788" h="11773444">
                  <a:moveTo>
                    <a:pt x="0" y="0"/>
                  </a:moveTo>
                  <a:lnTo>
                    <a:pt x="19027788" y="0"/>
                  </a:lnTo>
                  <a:lnTo>
                    <a:pt x="19027788" y="11773444"/>
                  </a:lnTo>
                  <a:lnTo>
                    <a:pt x="0" y="11773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26479631" y="13825170"/>
              <a:ext cx="2471895" cy="2369383"/>
              <a:chOff x="0" y="0"/>
              <a:chExt cx="439448" cy="4212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9448" cy="421224"/>
              </a:xfrm>
              <a:custGeom>
                <a:avLst/>
                <a:gdLst/>
                <a:ahLst/>
                <a:cxnLst/>
                <a:rect l="l" t="t" r="r" b="b"/>
                <a:pathLst>
                  <a:path w="439448" h="421224">
                    <a:moveTo>
                      <a:pt x="0" y="0"/>
                    </a:moveTo>
                    <a:lnTo>
                      <a:pt x="439448" y="0"/>
                    </a:lnTo>
                    <a:lnTo>
                      <a:pt x="439448" y="421224"/>
                    </a:lnTo>
                    <a:lnTo>
                      <a:pt x="0" y="421224"/>
                    </a:lnTo>
                    <a:close/>
                  </a:path>
                </a:pathLst>
              </a:custGeom>
              <a:solidFill>
                <a:srgbClr val="FFFFFF">
                  <a:alpha val="8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39448" cy="4593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6793728" y="14088011"/>
              <a:ext cx="1843701" cy="1843701"/>
            </a:xfrm>
            <a:custGeom>
              <a:avLst/>
              <a:gdLst/>
              <a:ahLst/>
              <a:cxnLst/>
              <a:rect l="l" t="t" r="r" b="b"/>
              <a:pathLst>
                <a:path w="1843701" h="1843701">
                  <a:moveTo>
                    <a:pt x="0" y="0"/>
                  </a:moveTo>
                  <a:lnTo>
                    <a:pt x="1843701" y="0"/>
                  </a:lnTo>
                  <a:lnTo>
                    <a:pt x="1843701" y="1843701"/>
                  </a:lnTo>
                  <a:lnTo>
                    <a:pt x="0" y="1843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04319" y="4221009"/>
            <a:ext cx="20622702" cy="2109623"/>
            <a:chOff x="0" y="0"/>
            <a:chExt cx="5431494" cy="5556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1494" cy="555621"/>
            </a:xfrm>
            <a:custGeom>
              <a:avLst/>
              <a:gdLst/>
              <a:ahLst/>
              <a:cxnLst/>
              <a:rect l="l" t="t" r="r" b="b"/>
              <a:pathLst>
                <a:path w="5431494" h="555621">
                  <a:moveTo>
                    <a:pt x="19146" y="0"/>
                  </a:moveTo>
                  <a:lnTo>
                    <a:pt x="5412348" y="0"/>
                  </a:lnTo>
                  <a:cubicBezTo>
                    <a:pt x="5422922" y="0"/>
                    <a:pt x="5431494" y="8572"/>
                    <a:pt x="5431494" y="19146"/>
                  </a:cubicBezTo>
                  <a:lnTo>
                    <a:pt x="5431494" y="536475"/>
                  </a:lnTo>
                  <a:cubicBezTo>
                    <a:pt x="5431494" y="547049"/>
                    <a:pt x="5422922" y="555621"/>
                    <a:pt x="5412348" y="555621"/>
                  </a:cubicBezTo>
                  <a:lnTo>
                    <a:pt x="19146" y="555621"/>
                  </a:lnTo>
                  <a:cubicBezTo>
                    <a:pt x="8572" y="555621"/>
                    <a:pt x="0" y="547049"/>
                    <a:pt x="0" y="536475"/>
                  </a:cubicBezTo>
                  <a:lnTo>
                    <a:pt x="0" y="19146"/>
                  </a:lnTo>
                  <a:cubicBezTo>
                    <a:pt x="0" y="8572"/>
                    <a:pt x="8572" y="0"/>
                    <a:pt x="19146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431494" cy="593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04319" y="4107033"/>
            <a:ext cx="19571306" cy="2223599"/>
            <a:chOff x="0" y="0"/>
            <a:chExt cx="26095074" cy="2964799"/>
          </a:xfrm>
        </p:grpSpPr>
        <p:sp>
          <p:nvSpPr>
            <p:cNvPr id="15" name="Freeform 15"/>
            <p:cNvSpPr/>
            <p:nvPr/>
          </p:nvSpPr>
          <p:spPr>
            <a:xfrm>
              <a:off x="944015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029885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779502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63474" y="4861165"/>
            <a:ext cx="17561051" cy="72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spc="20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MODEL ROUTING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715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401300">
                <a:moveTo>
                  <a:pt x="0" y="0"/>
                </a:moveTo>
                <a:lnTo>
                  <a:pt x="18288000" y="0"/>
                </a:lnTo>
                <a:lnTo>
                  <a:pt x="18288000" y="10401300"/>
                </a:lnTo>
                <a:lnTo>
                  <a:pt x="0" y="1040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4623" y="-1475004"/>
            <a:ext cx="24974581" cy="15710571"/>
            <a:chOff x="0" y="0"/>
            <a:chExt cx="33299441" cy="20947428"/>
          </a:xfrm>
        </p:grpSpPr>
        <p:sp>
          <p:nvSpPr>
            <p:cNvPr id="3" name="Freeform 3"/>
            <p:cNvSpPr/>
            <p:nvPr/>
          </p:nvSpPr>
          <p:spPr>
            <a:xfrm>
              <a:off x="15364034" y="11773444"/>
              <a:ext cx="14826642" cy="9173984"/>
            </a:xfrm>
            <a:custGeom>
              <a:avLst/>
              <a:gdLst/>
              <a:ahLst/>
              <a:cxnLst/>
              <a:rect l="l" t="t" r="r" b="b"/>
              <a:pathLst>
                <a:path w="14826642" h="9173984">
                  <a:moveTo>
                    <a:pt x="0" y="0"/>
                  </a:moveTo>
                  <a:lnTo>
                    <a:pt x="14826641" y="0"/>
                  </a:lnTo>
                  <a:lnTo>
                    <a:pt x="14826641" y="9173984"/>
                  </a:lnTo>
                  <a:lnTo>
                    <a:pt x="0" y="9173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9869319"/>
              <a:ext cx="22167273" cy="7184953"/>
            </a:xfrm>
            <a:custGeom>
              <a:avLst/>
              <a:gdLst/>
              <a:ahLst/>
              <a:cxnLst/>
              <a:rect l="l" t="t" r="r" b="b"/>
              <a:pathLst>
                <a:path w="22167273" h="7184953">
                  <a:moveTo>
                    <a:pt x="0" y="0"/>
                  </a:moveTo>
                  <a:lnTo>
                    <a:pt x="22167273" y="0"/>
                  </a:lnTo>
                  <a:lnTo>
                    <a:pt x="22167273" y="7184953"/>
                  </a:lnTo>
                  <a:lnTo>
                    <a:pt x="0" y="7184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</a:blip>
              <a:stretch>
                <a:fillRect t="-908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035105" y="0"/>
              <a:ext cx="22264336" cy="13757504"/>
            </a:xfrm>
            <a:custGeom>
              <a:avLst/>
              <a:gdLst/>
              <a:ahLst/>
              <a:cxnLst/>
              <a:rect l="l" t="t" r="r" b="b"/>
              <a:pathLst>
                <a:path w="22264336" h="13757504">
                  <a:moveTo>
                    <a:pt x="0" y="0"/>
                  </a:moveTo>
                  <a:lnTo>
                    <a:pt x="22264336" y="0"/>
                  </a:lnTo>
                  <a:lnTo>
                    <a:pt x="22264336" y="13757504"/>
                  </a:lnTo>
                  <a:lnTo>
                    <a:pt x="0" y="13757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944069" y="302783"/>
              <a:ext cx="19027788" cy="11773444"/>
            </a:xfrm>
            <a:custGeom>
              <a:avLst/>
              <a:gdLst/>
              <a:ahLst/>
              <a:cxnLst/>
              <a:rect l="l" t="t" r="r" b="b"/>
              <a:pathLst>
                <a:path w="19027788" h="11773444">
                  <a:moveTo>
                    <a:pt x="0" y="0"/>
                  </a:moveTo>
                  <a:lnTo>
                    <a:pt x="19027788" y="0"/>
                  </a:lnTo>
                  <a:lnTo>
                    <a:pt x="19027788" y="11773444"/>
                  </a:lnTo>
                  <a:lnTo>
                    <a:pt x="0" y="11773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26479631" y="13825170"/>
              <a:ext cx="2471895" cy="2369383"/>
              <a:chOff x="0" y="0"/>
              <a:chExt cx="439448" cy="4212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9448" cy="421224"/>
              </a:xfrm>
              <a:custGeom>
                <a:avLst/>
                <a:gdLst/>
                <a:ahLst/>
                <a:cxnLst/>
                <a:rect l="l" t="t" r="r" b="b"/>
                <a:pathLst>
                  <a:path w="439448" h="421224">
                    <a:moveTo>
                      <a:pt x="0" y="0"/>
                    </a:moveTo>
                    <a:lnTo>
                      <a:pt x="439448" y="0"/>
                    </a:lnTo>
                    <a:lnTo>
                      <a:pt x="439448" y="421224"/>
                    </a:lnTo>
                    <a:lnTo>
                      <a:pt x="0" y="421224"/>
                    </a:lnTo>
                    <a:close/>
                  </a:path>
                </a:pathLst>
              </a:custGeom>
              <a:solidFill>
                <a:srgbClr val="FFFFFF">
                  <a:alpha val="8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39448" cy="4593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6793728" y="14088011"/>
              <a:ext cx="1843701" cy="1843701"/>
            </a:xfrm>
            <a:custGeom>
              <a:avLst/>
              <a:gdLst/>
              <a:ahLst/>
              <a:cxnLst/>
              <a:rect l="l" t="t" r="r" b="b"/>
              <a:pathLst>
                <a:path w="1843701" h="1843701">
                  <a:moveTo>
                    <a:pt x="0" y="0"/>
                  </a:moveTo>
                  <a:lnTo>
                    <a:pt x="1843701" y="0"/>
                  </a:lnTo>
                  <a:lnTo>
                    <a:pt x="1843701" y="1843701"/>
                  </a:lnTo>
                  <a:lnTo>
                    <a:pt x="0" y="1843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04319" y="4221009"/>
            <a:ext cx="20622702" cy="2109623"/>
            <a:chOff x="0" y="0"/>
            <a:chExt cx="5431494" cy="5556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1494" cy="555621"/>
            </a:xfrm>
            <a:custGeom>
              <a:avLst/>
              <a:gdLst/>
              <a:ahLst/>
              <a:cxnLst/>
              <a:rect l="l" t="t" r="r" b="b"/>
              <a:pathLst>
                <a:path w="5431494" h="555621">
                  <a:moveTo>
                    <a:pt x="19146" y="0"/>
                  </a:moveTo>
                  <a:lnTo>
                    <a:pt x="5412348" y="0"/>
                  </a:lnTo>
                  <a:cubicBezTo>
                    <a:pt x="5422922" y="0"/>
                    <a:pt x="5431494" y="8572"/>
                    <a:pt x="5431494" y="19146"/>
                  </a:cubicBezTo>
                  <a:lnTo>
                    <a:pt x="5431494" y="536475"/>
                  </a:lnTo>
                  <a:cubicBezTo>
                    <a:pt x="5431494" y="547049"/>
                    <a:pt x="5422922" y="555621"/>
                    <a:pt x="5412348" y="555621"/>
                  </a:cubicBezTo>
                  <a:lnTo>
                    <a:pt x="19146" y="555621"/>
                  </a:lnTo>
                  <a:cubicBezTo>
                    <a:pt x="8572" y="555621"/>
                    <a:pt x="0" y="547049"/>
                    <a:pt x="0" y="536475"/>
                  </a:cubicBezTo>
                  <a:lnTo>
                    <a:pt x="0" y="19146"/>
                  </a:lnTo>
                  <a:cubicBezTo>
                    <a:pt x="0" y="8572"/>
                    <a:pt x="8572" y="0"/>
                    <a:pt x="19146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431494" cy="593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04319" y="4107033"/>
            <a:ext cx="19571306" cy="2223599"/>
            <a:chOff x="0" y="0"/>
            <a:chExt cx="26095074" cy="2964799"/>
          </a:xfrm>
        </p:grpSpPr>
        <p:sp>
          <p:nvSpPr>
            <p:cNvPr id="15" name="Freeform 15"/>
            <p:cNvSpPr/>
            <p:nvPr/>
          </p:nvSpPr>
          <p:spPr>
            <a:xfrm>
              <a:off x="944015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029885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779502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63474" y="4861165"/>
            <a:ext cx="17561051" cy="72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spc="20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EVALUATION DRIVEN DEVELOPMENT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715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401300">
                <a:moveTo>
                  <a:pt x="0" y="0"/>
                </a:moveTo>
                <a:lnTo>
                  <a:pt x="18288000" y="0"/>
                </a:lnTo>
                <a:lnTo>
                  <a:pt x="18288000" y="10401300"/>
                </a:lnTo>
                <a:lnTo>
                  <a:pt x="0" y="1040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715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401300">
                <a:moveTo>
                  <a:pt x="0" y="0"/>
                </a:moveTo>
                <a:lnTo>
                  <a:pt x="18288000" y="0"/>
                </a:lnTo>
                <a:lnTo>
                  <a:pt x="18288000" y="10401300"/>
                </a:lnTo>
                <a:lnTo>
                  <a:pt x="0" y="1040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715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401300">
                <a:moveTo>
                  <a:pt x="0" y="0"/>
                </a:moveTo>
                <a:lnTo>
                  <a:pt x="18288000" y="0"/>
                </a:lnTo>
                <a:lnTo>
                  <a:pt x="18288000" y="10401300"/>
                </a:lnTo>
                <a:lnTo>
                  <a:pt x="0" y="1040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715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401300">
                <a:moveTo>
                  <a:pt x="0" y="0"/>
                </a:moveTo>
                <a:lnTo>
                  <a:pt x="18288000" y="0"/>
                </a:lnTo>
                <a:lnTo>
                  <a:pt x="18288000" y="10401300"/>
                </a:lnTo>
                <a:lnTo>
                  <a:pt x="0" y="1040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715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401300">
                <a:moveTo>
                  <a:pt x="0" y="0"/>
                </a:moveTo>
                <a:lnTo>
                  <a:pt x="18288000" y="0"/>
                </a:lnTo>
                <a:lnTo>
                  <a:pt x="18288000" y="10401300"/>
                </a:lnTo>
                <a:lnTo>
                  <a:pt x="0" y="1040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4623" y="-1475004"/>
            <a:ext cx="24974581" cy="15710571"/>
            <a:chOff x="0" y="0"/>
            <a:chExt cx="33299441" cy="20947428"/>
          </a:xfrm>
        </p:grpSpPr>
        <p:sp>
          <p:nvSpPr>
            <p:cNvPr id="3" name="Freeform 3"/>
            <p:cNvSpPr/>
            <p:nvPr/>
          </p:nvSpPr>
          <p:spPr>
            <a:xfrm>
              <a:off x="15364034" y="11773444"/>
              <a:ext cx="14826642" cy="9173984"/>
            </a:xfrm>
            <a:custGeom>
              <a:avLst/>
              <a:gdLst/>
              <a:ahLst/>
              <a:cxnLst/>
              <a:rect l="l" t="t" r="r" b="b"/>
              <a:pathLst>
                <a:path w="14826642" h="9173984">
                  <a:moveTo>
                    <a:pt x="0" y="0"/>
                  </a:moveTo>
                  <a:lnTo>
                    <a:pt x="14826641" y="0"/>
                  </a:lnTo>
                  <a:lnTo>
                    <a:pt x="14826641" y="9173984"/>
                  </a:lnTo>
                  <a:lnTo>
                    <a:pt x="0" y="9173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9869319"/>
              <a:ext cx="22167273" cy="7184953"/>
            </a:xfrm>
            <a:custGeom>
              <a:avLst/>
              <a:gdLst/>
              <a:ahLst/>
              <a:cxnLst/>
              <a:rect l="l" t="t" r="r" b="b"/>
              <a:pathLst>
                <a:path w="22167273" h="7184953">
                  <a:moveTo>
                    <a:pt x="0" y="0"/>
                  </a:moveTo>
                  <a:lnTo>
                    <a:pt x="22167273" y="0"/>
                  </a:lnTo>
                  <a:lnTo>
                    <a:pt x="22167273" y="7184953"/>
                  </a:lnTo>
                  <a:lnTo>
                    <a:pt x="0" y="7184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</a:blip>
              <a:stretch>
                <a:fillRect t="-908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035105" y="0"/>
              <a:ext cx="22264336" cy="13757504"/>
            </a:xfrm>
            <a:custGeom>
              <a:avLst/>
              <a:gdLst/>
              <a:ahLst/>
              <a:cxnLst/>
              <a:rect l="l" t="t" r="r" b="b"/>
              <a:pathLst>
                <a:path w="22264336" h="13757504">
                  <a:moveTo>
                    <a:pt x="0" y="0"/>
                  </a:moveTo>
                  <a:lnTo>
                    <a:pt x="22264336" y="0"/>
                  </a:lnTo>
                  <a:lnTo>
                    <a:pt x="22264336" y="13757504"/>
                  </a:lnTo>
                  <a:lnTo>
                    <a:pt x="0" y="13757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944069" y="302783"/>
              <a:ext cx="19027788" cy="11773444"/>
            </a:xfrm>
            <a:custGeom>
              <a:avLst/>
              <a:gdLst/>
              <a:ahLst/>
              <a:cxnLst/>
              <a:rect l="l" t="t" r="r" b="b"/>
              <a:pathLst>
                <a:path w="19027788" h="11773444">
                  <a:moveTo>
                    <a:pt x="0" y="0"/>
                  </a:moveTo>
                  <a:lnTo>
                    <a:pt x="19027788" y="0"/>
                  </a:lnTo>
                  <a:lnTo>
                    <a:pt x="19027788" y="11773444"/>
                  </a:lnTo>
                  <a:lnTo>
                    <a:pt x="0" y="11773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26479631" y="13825170"/>
              <a:ext cx="2471895" cy="2369383"/>
              <a:chOff x="0" y="0"/>
              <a:chExt cx="439448" cy="4212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9448" cy="421224"/>
              </a:xfrm>
              <a:custGeom>
                <a:avLst/>
                <a:gdLst/>
                <a:ahLst/>
                <a:cxnLst/>
                <a:rect l="l" t="t" r="r" b="b"/>
                <a:pathLst>
                  <a:path w="439448" h="421224">
                    <a:moveTo>
                      <a:pt x="0" y="0"/>
                    </a:moveTo>
                    <a:lnTo>
                      <a:pt x="439448" y="0"/>
                    </a:lnTo>
                    <a:lnTo>
                      <a:pt x="439448" y="421224"/>
                    </a:lnTo>
                    <a:lnTo>
                      <a:pt x="0" y="421224"/>
                    </a:lnTo>
                    <a:close/>
                  </a:path>
                </a:pathLst>
              </a:custGeom>
              <a:solidFill>
                <a:srgbClr val="FFFFFF">
                  <a:alpha val="8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39448" cy="4593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6793728" y="14088011"/>
              <a:ext cx="1843701" cy="1843701"/>
            </a:xfrm>
            <a:custGeom>
              <a:avLst/>
              <a:gdLst/>
              <a:ahLst/>
              <a:cxnLst/>
              <a:rect l="l" t="t" r="r" b="b"/>
              <a:pathLst>
                <a:path w="1843701" h="1843701">
                  <a:moveTo>
                    <a:pt x="0" y="0"/>
                  </a:moveTo>
                  <a:lnTo>
                    <a:pt x="1843701" y="0"/>
                  </a:lnTo>
                  <a:lnTo>
                    <a:pt x="1843701" y="1843701"/>
                  </a:lnTo>
                  <a:lnTo>
                    <a:pt x="0" y="1843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04319" y="4221009"/>
            <a:ext cx="20622702" cy="2109623"/>
            <a:chOff x="0" y="0"/>
            <a:chExt cx="5431494" cy="5556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1494" cy="555621"/>
            </a:xfrm>
            <a:custGeom>
              <a:avLst/>
              <a:gdLst/>
              <a:ahLst/>
              <a:cxnLst/>
              <a:rect l="l" t="t" r="r" b="b"/>
              <a:pathLst>
                <a:path w="5431494" h="555621">
                  <a:moveTo>
                    <a:pt x="19146" y="0"/>
                  </a:moveTo>
                  <a:lnTo>
                    <a:pt x="5412348" y="0"/>
                  </a:lnTo>
                  <a:cubicBezTo>
                    <a:pt x="5422922" y="0"/>
                    <a:pt x="5431494" y="8572"/>
                    <a:pt x="5431494" y="19146"/>
                  </a:cubicBezTo>
                  <a:lnTo>
                    <a:pt x="5431494" y="536475"/>
                  </a:lnTo>
                  <a:cubicBezTo>
                    <a:pt x="5431494" y="547049"/>
                    <a:pt x="5422922" y="555621"/>
                    <a:pt x="5412348" y="555621"/>
                  </a:cubicBezTo>
                  <a:lnTo>
                    <a:pt x="19146" y="555621"/>
                  </a:lnTo>
                  <a:cubicBezTo>
                    <a:pt x="8572" y="555621"/>
                    <a:pt x="0" y="547049"/>
                    <a:pt x="0" y="536475"/>
                  </a:cubicBezTo>
                  <a:lnTo>
                    <a:pt x="0" y="19146"/>
                  </a:lnTo>
                  <a:cubicBezTo>
                    <a:pt x="0" y="8572"/>
                    <a:pt x="8572" y="0"/>
                    <a:pt x="19146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431494" cy="593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04319" y="4107033"/>
            <a:ext cx="19571306" cy="2223599"/>
            <a:chOff x="0" y="0"/>
            <a:chExt cx="26095074" cy="2964799"/>
          </a:xfrm>
        </p:grpSpPr>
        <p:sp>
          <p:nvSpPr>
            <p:cNvPr id="15" name="Freeform 15"/>
            <p:cNvSpPr/>
            <p:nvPr/>
          </p:nvSpPr>
          <p:spPr>
            <a:xfrm>
              <a:off x="944015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029885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779502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63474" y="4861165"/>
            <a:ext cx="17561051" cy="72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spc="20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GRANULAR EVALS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4623" y="-1475004"/>
            <a:ext cx="24974581" cy="15710571"/>
            <a:chOff x="0" y="0"/>
            <a:chExt cx="33299441" cy="20947428"/>
          </a:xfrm>
        </p:grpSpPr>
        <p:sp>
          <p:nvSpPr>
            <p:cNvPr id="3" name="Freeform 3"/>
            <p:cNvSpPr/>
            <p:nvPr/>
          </p:nvSpPr>
          <p:spPr>
            <a:xfrm>
              <a:off x="15364034" y="11773444"/>
              <a:ext cx="14826642" cy="9173984"/>
            </a:xfrm>
            <a:custGeom>
              <a:avLst/>
              <a:gdLst/>
              <a:ahLst/>
              <a:cxnLst/>
              <a:rect l="l" t="t" r="r" b="b"/>
              <a:pathLst>
                <a:path w="14826642" h="9173984">
                  <a:moveTo>
                    <a:pt x="0" y="0"/>
                  </a:moveTo>
                  <a:lnTo>
                    <a:pt x="14826641" y="0"/>
                  </a:lnTo>
                  <a:lnTo>
                    <a:pt x="14826641" y="9173984"/>
                  </a:lnTo>
                  <a:lnTo>
                    <a:pt x="0" y="9173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9869319"/>
              <a:ext cx="22167273" cy="7184953"/>
            </a:xfrm>
            <a:custGeom>
              <a:avLst/>
              <a:gdLst/>
              <a:ahLst/>
              <a:cxnLst/>
              <a:rect l="l" t="t" r="r" b="b"/>
              <a:pathLst>
                <a:path w="22167273" h="7184953">
                  <a:moveTo>
                    <a:pt x="0" y="0"/>
                  </a:moveTo>
                  <a:lnTo>
                    <a:pt x="22167273" y="0"/>
                  </a:lnTo>
                  <a:lnTo>
                    <a:pt x="22167273" y="7184953"/>
                  </a:lnTo>
                  <a:lnTo>
                    <a:pt x="0" y="7184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</a:blip>
              <a:stretch>
                <a:fillRect t="-9089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035105" y="0"/>
              <a:ext cx="22264336" cy="13757504"/>
            </a:xfrm>
            <a:custGeom>
              <a:avLst/>
              <a:gdLst/>
              <a:ahLst/>
              <a:cxnLst/>
              <a:rect l="l" t="t" r="r" b="b"/>
              <a:pathLst>
                <a:path w="22264336" h="13757504">
                  <a:moveTo>
                    <a:pt x="0" y="0"/>
                  </a:moveTo>
                  <a:lnTo>
                    <a:pt x="22264336" y="0"/>
                  </a:lnTo>
                  <a:lnTo>
                    <a:pt x="22264336" y="13757504"/>
                  </a:lnTo>
                  <a:lnTo>
                    <a:pt x="0" y="13757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944069" y="302783"/>
              <a:ext cx="19027788" cy="11773444"/>
            </a:xfrm>
            <a:custGeom>
              <a:avLst/>
              <a:gdLst/>
              <a:ahLst/>
              <a:cxnLst/>
              <a:rect l="l" t="t" r="r" b="b"/>
              <a:pathLst>
                <a:path w="19027788" h="11773444">
                  <a:moveTo>
                    <a:pt x="0" y="0"/>
                  </a:moveTo>
                  <a:lnTo>
                    <a:pt x="19027788" y="0"/>
                  </a:lnTo>
                  <a:lnTo>
                    <a:pt x="19027788" y="11773444"/>
                  </a:lnTo>
                  <a:lnTo>
                    <a:pt x="0" y="11773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26479631" y="13825170"/>
              <a:ext cx="2471895" cy="2369383"/>
              <a:chOff x="0" y="0"/>
              <a:chExt cx="439448" cy="4212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39448" cy="421224"/>
              </a:xfrm>
              <a:custGeom>
                <a:avLst/>
                <a:gdLst/>
                <a:ahLst/>
                <a:cxnLst/>
                <a:rect l="l" t="t" r="r" b="b"/>
                <a:pathLst>
                  <a:path w="439448" h="421224">
                    <a:moveTo>
                      <a:pt x="0" y="0"/>
                    </a:moveTo>
                    <a:lnTo>
                      <a:pt x="439448" y="0"/>
                    </a:lnTo>
                    <a:lnTo>
                      <a:pt x="439448" y="421224"/>
                    </a:lnTo>
                    <a:lnTo>
                      <a:pt x="0" y="421224"/>
                    </a:lnTo>
                    <a:close/>
                  </a:path>
                </a:pathLst>
              </a:custGeom>
              <a:solidFill>
                <a:srgbClr val="FFFFFF">
                  <a:alpha val="8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39448" cy="4593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6793728" y="14088011"/>
              <a:ext cx="1843701" cy="1843701"/>
            </a:xfrm>
            <a:custGeom>
              <a:avLst/>
              <a:gdLst/>
              <a:ahLst/>
              <a:cxnLst/>
              <a:rect l="l" t="t" r="r" b="b"/>
              <a:pathLst>
                <a:path w="1843701" h="1843701">
                  <a:moveTo>
                    <a:pt x="0" y="0"/>
                  </a:moveTo>
                  <a:lnTo>
                    <a:pt x="1843701" y="0"/>
                  </a:lnTo>
                  <a:lnTo>
                    <a:pt x="1843701" y="1843701"/>
                  </a:lnTo>
                  <a:lnTo>
                    <a:pt x="0" y="1843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04319" y="4221009"/>
            <a:ext cx="20622702" cy="2109623"/>
            <a:chOff x="0" y="0"/>
            <a:chExt cx="5431494" cy="5556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1494" cy="555621"/>
            </a:xfrm>
            <a:custGeom>
              <a:avLst/>
              <a:gdLst/>
              <a:ahLst/>
              <a:cxnLst/>
              <a:rect l="l" t="t" r="r" b="b"/>
              <a:pathLst>
                <a:path w="5431494" h="555621">
                  <a:moveTo>
                    <a:pt x="19146" y="0"/>
                  </a:moveTo>
                  <a:lnTo>
                    <a:pt x="5412348" y="0"/>
                  </a:lnTo>
                  <a:cubicBezTo>
                    <a:pt x="5422922" y="0"/>
                    <a:pt x="5431494" y="8572"/>
                    <a:pt x="5431494" y="19146"/>
                  </a:cubicBezTo>
                  <a:lnTo>
                    <a:pt x="5431494" y="536475"/>
                  </a:lnTo>
                  <a:cubicBezTo>
                    <a:pt x="5431494" y="547049"/>
                    <a:pt x="5422922" y="555621"/>
                    <a:pt x="5412348" y="555621"/>
                  </a:cubicBezTo>
                  <a:lnTo>
                    <a:pt x="19146" y="555621"/>
                  </a:lnTo>
                  <a:cubicBezTo>
                    <a:pt x="8572" y="555621"/>
                    <a:pt x="0" y="547049"/>
                    <a:pt x="0" y="536475"/>
                  </a:cubicBezTo>
                  <a:lnTo>
                    <a:pt x="0" y="19146"/>
                  </a:lnTo>
                  <a:cubicBezTo>
                    <a:pt x="0" y="8572"/>
                    <a:pt x="8572" y="0"/>
                    <a:pt x="19146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431494" cy="593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04319" y="4107033"/>
            <a:ext cx="19571306" cy="2223599"/>
            <a:chOff x="0" y="0"/>
            <a:chExt cx="26095074" cy="2964799"/>
          </a:xfrm>
        </p:grpSpPr>
        <p:sp>
          <p:nvSpPr>
            <p:cNvPr id="15" name="Freeform 15"/>
            <p:cNvSpPr/>
            <p:nvPr/>
          </p:nvSpPr>
          <p:spPr>
            <a:xfrm>
              <a:off x="944015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029885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779502" y="201818"/>
              <a:ext cx="13315572" cy="2762981"/>
            </a:xfrm>
            <a:custGeom>
              <a:avLst/>
              <a:gdLst/>
              <a:ahLst/>
              <a:cxnLst/>
              <a:rect l="l" t="t" r="r" b="b"/>
              <a:pathLst>
                <a:path w="13315572" h="2762981">
                  <a:moveTo>
                    <a:pt x="0" y="0"/>
                  </a:moveTo>
                  <a:lnTo>
                    <a:pt x="13315572" y="0"/>
                  </a:lnTo>
                  <a:lnTo>
                    <a:pt x="13315572" y="2762981"/>
                  </a:lnTo>
                  <a:lnTo>
                    <a:pt x="0" y="2762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63474" y="4861165"/>
            <a:ext cx="17561051" cy="72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spc="20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TOOLING MARKET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032" y="0"/>
            <a:ext cx="16591935" cy="10287000"/>
          </a:xfrm>
          <a:custGeom>
            <a:avLst/>
            <a:gdLst/>
            <a:ahLst/>
            <a:cxnLst/>
            <a:rect l="l" t="t" r="r" b="b"/>
            <a:pathLst>
              <a:path w="16591935" h="10287000">
                <a:moveTo>
                  <a:pt x="0" y="0"/>
                </a:moveTo>
                <a:lnTo>
                  <a:pt x="16591936" y="0"/>
                </a:lnTo>
                <a:lnTo>
                  <a:pt x="165919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60554" y="373655"/>
            <a:ext cx="11530924" cy="1310089"/>
            <a:chOff x="0" y="0"/>
            <a:chExt cx="15374565" cy="1746785"/>
          </a:xfrm>
        </p:grpSpPr>
        <p:sp>
          <p:nvSpPr>
            <p:cNvPr id="3" name="Freeform 3"/>
            <p:cNvSpPr/>
            <p:nvPr/>
          </p:nvSpPr>
          <p:spPr>
            <a:xfrm>
              <a:off x="556190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06782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3" y="0"/>
                  </a:lnTo>
                  <a:lnTo>
                    <a:pt x="7845203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7529363" y="118906"/>
              <a:ext cx="7845202" cy="1627879"/>
            </a:xfrm>
            <a:custGeom>
              <a:avLst/>
              <a:gdLst/>
              <a:ahLst/>
              <a:cxnLst/>
              <a:rect l="l" t="t" r="r" b="b"/>
              <a:pathLst>
                <a:path w="7845202" h="1627879">
                  <a:moveTo>
                    <a:pt x="0" y="0"/>
                  </a:moveTo>
                  <a:lnTo>
                    <a:pt x="7845202" y="0"/>
                  </a:lnTo>
                  <a:lnTo>
                    <a:pt x="7845202" y="1627879"/>
                  </a:lnTo>
                  <a:lnTo>
                    <a:pt x="0" y="162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636444" y="741970"/>
            <a:ext cx="2843000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4398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Stay tuned</a:t>
            </a:r>
          </a:p>
        </p:txBody>
      </p:sp>
      <p:sp>
        <p:nvSpPr>
          <p:cNvPr id="8" name="Freeform 8"/>
          <p:cNvSpPr/>
          <p:nvPr/>
        </p:nvSpPr>
        <p:spPr>
          <a:xfrm>
            <a:off x="3465015" y="2691948"/>
            <a:ext cx="4171428" cy="4171428"/>
          </a:xfrm>
          <a:custGeom>
            <a:avLst/>
            <a:gdLst/>
            <a:ahLst/>
            <a:cxnLst/>
            <a:rect l="l" t="t" r="r" b="b"/>
            <a:pathLst>
              <a:path w="4171428" h="4171428">
                <a:moveTo>
                  <a:pt x="0" y="0"/>
                </a:moveTo>
                <a:lnTo>
                  <a:pt x="4171428" y="0"/>
                </a:lnTo>
                <a:lnTo>
                  <a:pt x="4171428" y="4171428"/>
                </a:lnTo>
                <a:lnTo>
                  <a:pt x="0" y="4171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651557" y="2691948"/>
            <a:ext cx="4171428" cy="4171428"/>
          </a:xfrm>
          <a:custGeom>
            <a:avLst/>
            <a:gdLst/>
            <a:ahLst/>
            <a:cxnLst/>
            <a:rect l="l" t="t" r="r" b="b"/>
            <a:pathLst>
              <a:path w="4171428" h="4171428">
                <a:moveTo>
                  <a:pt x="0" y="0"/>
                </a:moveTo>
                <a:lnTo>
                  <a:pt x="4171428" y="0"/>
                </a:lnTo>
                <a:lnTo>
                  <a:pt x="4171428" y="4171428"/>
                </a:lnTo>
                <a:lnTo>
                  <a:pt x="0" y="4171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851021" y="6863376"/>
            <a:ext cx="1399417" cy="1399417"/>
          </a:xfrm>
          <a:custGeom>
            <a:avLst/>
            <a:gdLst/>
            <a:ahLst/>
            <a:cxnLst/>
            <a:rect l="l" t="t" r="r" b="b"/>
            <a:pathLst>
              <a:path w="1399417" h="1399417">
                <a:moveTo>
                  <a:pt x="0" y="0"/>
                </a:moveTo>
                <a:lnTo>
                  <a:pt x="1399417" y="0"/>
                </a:lnTo>
                <a:lnTo>
                  <a:pt x="1399417" y="1399417"/>
                </a:lnTo>
                <a:lnTo>
                  <a:pt x="0" y="1399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100022" y="7280659"/>
            <a:ext cx="3274496" cy="564851"/>
          </a:xfrm>
          <a:custGeom>
            <a:avLst/>
            <a:gdLst/>
            <a:ahLst/>
            <a:cxnLst/>
            <a:rect l="l" t="t" r="r" b="b"/>
            <a:pathLst>
              <a:path w="3274496" h="564851">
                <a:moveTo>
                  <a:pt x="0" y="0"/>
                </a:moveTo>
                <a:lnTo>
                  <a:pt x="3274497" y="0"/>
                </a:lnTo>
                <a:lnTo>
                  <a:pt x="3274497" y="564851"/>
                </a:lnTo>
                <a:lnTo>
                  <a:pt x="0" y="5648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18288000" h="1033272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afisComment xmlns="53292dda-03c3-4977-bff8-bb8e9ba9cad7" xsi:nil="true"/>
    <TaxCatchAll xmlns="c866c9ed-2f7a-4860-bf57-8153ff3a210a" xsi:nil="true"/>
    <PageCount xmlns="53292dda-03c3-4977-bff8-bb8e9ba9cad7" xsi:nil="true"/>
    <Notes0 xmlns="53292dda-03c3-4977-bff8-bb8e9ba9cad7" xsi:nil="true"/>
    <Early_x0020_Access xmlns="53292dda-03c3-4977-bff8-bb8e9ba9cad7">false</Early_x0020_Access>
    <TR_x0020_Name_x0020_1 xmlns="53292dda-03c3-4977-bff8-bb8e9ba9cad7" xsi:nil="true"/>
    <Reviewer xmlns="53292dda-03c3-4977-bff8-bb8e9ba9cad7" xsi:nil="true"/>
    <DaysAllocated xmlns="53292dda-03c3-4977-bff8-bb8e9ba9cad7">1</DaysAllocated>
    <Priority xmlns="53292dda-03c3-4977-bff8-bb8e9ba9cad7">false</Priority>
    <TR_x0020_Score xmlns="53292dda-03c3-4977-bff8-bb8e9ba9cad7" xsi:nil="true"/>
    <lcf76f155ced4ddcb4097134ff3c332f xmlns="53292dda-03c3-4977-bff8-bb8e9ba9cad7">
      <Terms xmlns="http://schemas.microsoft.com/office/infopath/2007/PartnerControls"/>
    </lcf76f155ced4ddcb4097134ff3c332f>
    <Asset_x0020_Number xmlns="53292dda-03c3-4977-bff8-bb8e9ba9cad7" xsi:nil="true"/>
    <Plagiarism_x0020_Originality xmlns="53292dda-03c3-4977-bff8-bb8e9ba9cad7" xsi:nil="true"/>
    <AssetStage xmlns="53292dda-03c3-4977-bff8-bb8e9ba9cad7" xsi:nil="true"/>
    <Process xmlns="53292dda-03c3-4977-bff8-bb8e9ba9cad7">CE</Process>
    <Asset_x0020_Type xmlns="53292dda-03c3-4977-bff8-bb8e9ba9cad7" xsi:nil="true"/>
    <Category xmlns="53292dda-03c3-4977-bff8-bb8e9ba9cad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8CD1E3B10FD647B2C00F8D5CAE40C5" ma:contentTypeVersion="29" ma:contentTypeDescription="Create a new document." ma:contentTypeScope="" ma:versionID="5ae1002b84da2e0cdc6cefba5629065c">
  <xsd:schema xmlns:xsd="http://www.w3.org/2001/XMLSchema" xmlns:xs="http://www.w3.org/2001/XMLSchema" xmlns:p="http://schemas.microsoft.com/office/2006/metadata/properties" xmlns:ns2="53292dda-03c3-4977-bff8-bb8e9ba9cad7" xmlns:ns3="c866c9ed-2f7a-4860-bf57-8153ff3a210a" targetNamespace="http://schemas.microsoft.com/office/2006/metadata/properties" ma:root="true" ma:fieldsID="5165f4bd19b4b66600da1cc23aa1ddf4" ns2:_="" ns3:_="">
    <xsd:import namespace="53292dda-03c3-4977-bff8-bb8e9ba9cad7"/>
    <xsd:import namespace="c866c9ed-2f7a-4860-bf57-8153ff3a210a"/>
    <xsd:element name="properties">
      <xsd:complexType>
        <xsd:sequence>
          <xsd:element name="documentManagement">
            <xsd:complexType>
              <xsd:all>
                <xsd:element ref="ns2:PageCount" minOccurs="0"/>
                <xsd:element ref="ns2:AssetStage" minOccurs="0"/>
                <xsd:element ref="ns2:DaysAllocated" minOccurs="0"/>
                <xsd:element ref="ns2:Priority" minOccurs="0"/>
                <xsd:element ref="ns2:Process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Asset_x0020_Number" minOccurs="0"/>
                <xsd:element ref="ns2:Asset_x0020_Type" minOccurs="0"/>
                <xsd:element ref="ns2:Category" minOccurs="0"/>
                <xsd:element ref="ns2:Early_x0020_Access" minOccurs="0"/>
                <xsd:element ref="ns2:Plagiarism_x0020_Originality" minOccurs="0"/>
                <xsd:element ref="ns2:TR_x0020_Score" minOccurs="0"/>
                <xsd:element ref="ns2:Notes0" minOccurs="0"/>
                <xsd:element ref="ns2:Reviewer" minOccurs="0"/>
                <xsd:element ref="ns2:TR_x0020_Name_x0020_1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SafisComment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292dda-03c3-4977-bff8-bb8e9ba9cad7" elementFormDefault="qualified">
    <xsd:import namespace="http://schemas.microsoft.com/office/2006/documentManagement/types"/>
    <xsd:import namespace="http://schemas.microsoft.com/office/infopath/2007/PartnerControls"/>
    <xsd:element name="PageCount" ma:index="8" nillable="true" ma:displayName="Page Count" ma:decimals="0" ma:format="Dropdown" ma:internalName="PageCount" ma:percentage="FALSE">
      <xsd:simpleType>
        <xsd:restriction base="dms:Number"/>
      </xsd:simpleType>
    </xsd:element>
    <xsd:element name="AssetStage" ma:index="9" nillable="true" ma:displayName="Asset Stage" ma:format="Dropdown" ma:internalName="AssetStage">
      <xsd:simpleType>
        <xsd:union memberTypes="dms:Text">
          <xsd:simpleType>
            <xsd:restriction base="dms:Choice">
              <xsd:enumeration value="Preliminary Draft In"/>
              <xsd:enumeration value="1st Preliminary Draft Revision"/>
              <xsd:enumeration value="1st Revision Submission"/>
              <xsd:enumeration value="2nd Preliminary Draft Revision"/>
              <xsd:enumeration value="2nd Revision Submission"/>
              <xsd:enumeration value="3rd Preliminary Draft Revision"/>
              <xsd:enumeration value="3rd Revision Submission"/>
              <xsd:enumeration value="Preliminary Draft Acceptance"/>
              <xsd:enumeration value="Draft Ready for Review"/>
              <xsd:enumeration value="Technical Review Sent"/>
              <xsd:enumeration value="Technical Review Received"/>
              <xsd:enumeration value="Rewrites Ready"/>
              <xsd:enumeration value="Rewrites Sent"/>
              <xsd:enumeration value="Final Draft Submission"/>
              <xsd:enumeration value="Final Draft Revision"/>
              <xsd:enumeration value="Final Draft Revision Received"/>
              <xsd:enumeration value="Final Draft Acceptance"/>
              <xsd:enumeration value="Technical Editing"/>
              <xsd:enumeration value="Copy Edit Submission"/>
              <xsd:enumeration value="Copy Editing Done"/>
              <xsd:enumeration value="Placed for Indexing"/>
              <xsd:enumeration value="Indexed"/>
              <xsd:enumeration value="Layouts"/>
              <xsd:enumeration value="Proof Read Submission"/>
              <xsd:enumeration value="Proof Reading Done"/>
              <xsd:enumeration value="PR - Checks"/>
              <xsd:enumeration value="Prefinals Ready"/>
              <xsd:enumeration value="Prefinals Sent"/>
              <xsd:enumeration value="Prefinals Received"/>
              <xsd:enumeration value="Final Review"/>
              <xsd:enumeration value="Finals Completed"/>
              <xsd:enumeration value="​Indexer Finalization"/>
              <xsd:enumeration value="​Editor Finalization"/>
              <xsd:enumeration value="​Production Designer Finalization"/>
              <xsd:enumeration value="Porfolio Director - Checks"/>
              <xsd:enumeration value="​Upload"/>
              <xsd:enumeration value="​Graphics and Code Bundle Complete"/>
              <xsd:enumeration value="​Post Upload"/>
              <xsd:enumeration value="​Published"/>
            </xsd:restriction>
          </xsd:simpleType>
        </xsd:union>
      </xsd:simpleType>
    </xsd:element>
    <xsd:element name="DaysAllocated" ma:index="10" nillable="true" ma:displayName="Days Allocated" ma:decimals="0" ma:default="1" ma:format="Dropdown" ma:internalName="DaysAllocated" ma:percentage="FALSE">
      <xsd:simpleType>
        <xsd:restriction base="dms:Number"/>
      </xsd:simpleType>
    </xsd:element>
    <xsd:element name="Priority" ma:index="11" nillable="true" ma:displayName="Priority" ma:default="0" ma:internalName="Priority">
      <xsd:simpleType>
        <xsd:restriction base="dms:Boolean"/>
      </xsd:simpleType>
    </xsd:element>
    <xsd:element name="Process" ma:index="12" nillable="true" ma:displayName="Process" ma:default="CE" ma:format="Dropdown" ma:internalName="Process">
      <xsd:simpleType>
        <xsd:restriction base="dms:Choice">
          <xsd:enumeration value="CE"/>
          <xsd:enumeration value="LSE"/>
          <xsd:enumeration value="DCE"/>
          <xsd:enumeration value="WPR"/>
        </xsd:restriction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Asset_x0020_Number" ma:index="17" nillable="true" ma:displayName="Asset Number" ma:description="This is the asset number of the project and no asset type should have same numbers" ma:format="Dropdown" ma:internalName="Asset_x0020_Number">
      <xsd:simpleType>
        <xsd:union memberTypes="dms:Text">
          <xsd:simpleType>
            <xsd:restriction base="dms:Choice">
              <xsd:enumeration value="1"/>
              <xsd:enumeration value="2"/>
              <xsd:enumeration value="3"/>
              <xsd:enumeration value="4"/>
              <xsd:enumeration value="5"/>
              <xsd:enumeration value="6"/>
              <xsd:enumeration value="7"/>
              <xsd:enumeration value="8"/>
              <xsd:enumeration value="9"/>
              <xsd:enumeration value="10"/>
              <xsd:enumeration value="11"/>
              <xsd:enumeration value="12"/>
              <xsd:enumeration value="13"/>
              <xsd:enumeration value="14"/>
              <xsd:enumeration value="15"/>
              <xsd:enumeration value="16"/>
              <xsd:enumeration value="17"/>
              <xsd:enumeration value="18"/>
              <xsd:enumeration value="19"/>
              <xsd:enumeration value="20"/>
              <xsd:enumeration value="21"/>
              <xsd:enumeration value="22"/>
              <xsd:enumeration value="23"/>
              <xsd:enumeration value="24"/>
              <xsd:enumeration value="25"/>
              <xsd:enumeration value="26"/>
              <xsd:enumeration value="27"/>
              <xsd:enumeration value="28"/>
              <xsd:enumeration value="29"/>
              <xsd:enumeration value="30"/>
              <xsd:enumeration value="31"/>
              <xsd:enumeration value="32"/>
              <xsd:enumeration value="33"/>
              <xsd:enumeration value="34"/>
              <xsd:enumeration value="35"/>
              <xsd:enumeration value="36"/>
              <xsd:enumeration value="37"/>
              <xsd:enumeration value="38"/>
              <xsd:enumeration value="39"/>
              <xsd:enumeration value="40"/>
            </xsd:restriction>
          </xsd:simpleType>
        </xsd:union>
      </xsd:simpleType>
    </xsd:element>
    <xsd:element name="Asset_x0020_Type" ma:index="18" nillable="true" ma:displayName="Asset Type" ma:description="This is the type of Asset related to the product development" ma:format="Dropdown" ma:internalName="Asset_x0020_Type">
      <xsd:simpleType>
        <xsd:restriction base="dms:Choice">
          <xsd:enumeration value="Chapter"/>
          <xsd:enumeration value="Video"/>
          <xsd:enumeration value="Index"/>
          <xsd:enumeration value="Front Matter"/>
          <xsd:enumeration value="Back Matter"/>
          <xsd:enumeration value="Code"/>
          <xsd:enumeration value="Book"/>
          <xsd:enumeration value="Graphic"/>
          <xsd:enumeration value="Other"/>
        </xsd:restriction>
      </xsd:simpleType>
    </xsd:element>
    <xsd:element name="Category" ma:index="19" nillable="true" ma:displayName="Category" ma:format="Dropdown" ma:internalName="Category">
      <xsd:simpleType>
        <xsd:restriction base="dms:Choice">
          <xsd:enumeration value="Cybersecurity"/>
          <xsd:enumeration value="Data Engineering"/>
          <xsd:enumeration value="Data Science"/>
          <xsd:enumeration value="Embedded Systems Development"/>
          <xsd:enumeration value="Game Development"/>
          <xsd:enumeration value="LLM Engineering"/>
          <xsd:enumeration value="Software Engineering and Architecture"/>
          <xsd:enumeration value="Systems Administration and Networking"/>
          <xsd:enumeration value="Tech Powered Pro"/>
          <xsd:enumeration value="Web &amp; Application Development"/>
        </xsd:restriction>
      </xsd:simpleType>
    </xsd:element>
    <xsd:element name="Early_x0020_Access" ma:index="20" nillable="true" ma:displayName="Early Access" ma:default="0" ma:description="This is an option which you select when you want the chapter to be a part of the Early Access" ma:internalName="Early_x0020_Access">
      <xsd:simpleType>
        <xsd:restriction base="dms:Boolean"/>
      </xsd:simpleType>
    </xsd:element>
    <xsd:element name="Plagiarism_x0020_Originality" ma:index="21" nillable="true" ma:displayName="Plagiarism Originality" ma:description="This is a column to fill the plagiarism originality scores" ma:internalName="Plagiarism_x0020_Originality">
      <xsd:simpleType>
        <xsd:restriction base="dms:Number"/>
      </xsd:simpleType>
    </xsd:element>
    <xsd:element name="TR_x0020_Score" ma:index="22" nillable="true" ma:displayName="TR Score" ma:decimals="1" ma:internalName="TR_x0020_Score">
      <xsd:simpleType>
        <xsd:restriction base="dms:Number">
          <xsd:maxInclusive value="10"/>
          <xsd:minInclusive value="1"/>
        </xsd:restriction>
      </xsd:simpleType>
    </xsd:element>
    <xsd:element name="Notes0" ma:index="23" nillable="true" ma:displayName="Notes" ma:internalName="Notes0">
      <xsd:simpleType>
        <xsd:restriction base="dms:Text">
          <xsd:maxLength value="255"/>
        </xsd:restriction>
      </xsd:simpleType>
    </xsd:element>
    <xsd:element name="Reviewer" ma:index="24" nillable="true" ma:displayName="Reviewer" ma:format="Dropdown" ma:internalName="Reviewer">
      <xsd:simpleType>
        <xsd:restriction base="dms:Text">
          <xsd:maxLength value="255"/>
        </xsd:restriction>
      </xsd:simpleType>
    </xsd:element>
    <xsd:element name="TR_x0020_Name_x0020_1" ma:index="25" nillable="true" ma:displayName="TR Name 1" ma:description="&quot;attack&quot; in &quot;Compressor&quot; bullet point&#10;&#10;I am keeping this highlighted so that I can explain what Attack (technical sound term) means in the Glossary." ma:internalName="TR_x0020_Name_x0020_1">
      <xsd:simpleType>
        <xsd:restriction base="dms:Note">
          <xsd:maxLength value="255"/>
        </xsd:restriction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3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33" nillable="true" ma:displayName="Location" ma:description="" ma:indexed="true" ma:internalName="MediaServiceLocation" ma:readOnly="true">
      <xsd:simpleType>
        <xsd:restriction base="dms:Text"/>
      </xsd:simpleType>
    </xsd:element>
    <xsd:element name="SafisComment" ma:index="34" nillable="true" ma:displayName="Safis Comment" ma:format="Dropdown" ma:internalName="SafisComment">
      <xsd:simpleType>
        <xsd:restriction base="dms:Choice">
          <xsd:enumeration value="Same Day TAT"/>
          <xsd:enumeration value="One Day TAT"/>
        </xsd:restriction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3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66c9ed-2f7a-4860-bf57-8153ff3a210a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b0b99e7b-2d5c-4d76-8978-e279b984ef45}" ma:internalName="TaxCatchAll" ma:showField="CatchAllData" ma:web="c866c9ed-2f7a-4860-bf57-8153ff3a21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ACEBB0-D519-421F-A240-809CAF6ADDD3}">
  <ds:schemaRefs>
    <ds:schemaRef ds:uri="http://schemas.microsoft.com/office/2006/metadata/properties"/>
    <ds:schemaRef ds:uri="http://schemas.microsoft.com/office/infopath/2007/PartnerControls"/>
    <ds:schemaRef ds:uri="53292dda-03c3-4977-bff8-bb8e9ba9cad7"/>
    <ds:schemaRef ds:uri="c866c9ed-2f7a-4860-bf57-8153ff3a210a"/>
  </ds:schemaRefs>
</ds:datastoreItem>
</file>

<file path=customXml/itemProps2.xml><?xml version="1.0" encoding="utf-8"?>
<ds:datastoreItem xmlns:ds="http://schemas.openxmlformats.org/officeDocument/2006/customXml" ds:itemID="{7D64D46D-459F-4A9C-8844-9B198871D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292dda-03c3-4977-bff8-bb8e9ba9cad7"/>
    <ds:schemaRef ds:uri="c866c9ed-2f7a-4860-bf57-8153ff3a21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97DB5C-C7B7-46A5-BA8A-C376F2B890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50</Words>
  <Application>Microsoft Office PowerPoint</Application>
  <PresentationFormat>Custom</PresentationFormat>
  <Paragraphs>19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Packt LLMOps</dc:title>
  <cp:lastModifiedBy>David Sugarman</cp:lastModifiedBy>
  <cp:revision>6</cp:revision>
  <dcterms:created xsi:type="dcterms:W3CDTF">2006-08-16T00:00:00Z</dcterms:created>
  <dcterms:modified xsi:type="dcterms:W3CDTF">2025-07-18T08:14:16Z</dcterms:modified>
  <dc:identifier>DAGswsHXIXo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0x010100F28CD1E3B10FD647B2C00F8D5CAE40C5</vt:lpwstr>
  </property>
  <property fmtid="{D5CDD505-2E9C-101B-9397-08002B2CF9AE}" pid="3" name="Order">
    <vt:lpwstr>413100.000000000</vt:lpwstr>
  </property>
  <property fmtid="{D5CDD505-2E9C-101B-9397-08002B2CF9AE}" pid="4" name="MediaServiceImageTags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